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 Clase 802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10 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del 2015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54: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QUIZ 1: CAPITULO 6 del </a:t>
            </a:r>
            <a:r>
              <a:rPr lang="en-US" dirty="0" err="1" smtClean="0"/>
              <a:t>jueves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WORKBOOK;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6.8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33400" y="4495801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54: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dirty="0" smtClean="0"/>
              <a:t>CAPITULO 6 REPASO DEL VOCABULARIO 1 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1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6248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WORKBOOK; p. 6.7</a:t>
            </a:r>
          </a:p>
          <a:p>
            <a:pPr marL="0" indent="0">
              <a:buNone/>
            </a:pPr>
            <a:r>
              <a:rPr lang="en-US" dirty="0" smtClean="0"/>
              <a:t>D. Write two sentences about each place.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consulta</a:t>
            </a:r>
            <a:r>
              <a:rPr lang="en-US" dirty="0" smtClean="0"/>
              <a:t> del medico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farmacia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E. Rewrite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temperatura</a:t>
            </a:r>
            <a:r>
              <a:rPr lang="en-US" i="1" dirty="0" smtClean="0"/>
              <a:t> </a:t>
            </a:r>
            <a:r>
              <a:rPr lang="en-US" i="1" dirty="0" err="1" smtClean="0"/>
              <a:t>elevada</a:t>
            </a:r>
            <a:r>
              <a:rPr lang="en-US" i="1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i="1" dirty="0" smtClean="0"/>
              <a:t>no </a:t>
            </a:r>
            <a:r>
              <a:rPr lang="en-US" i="1" dirty="0" err="1" smtClean="0"/>
              <a:t>esta</a:t>
            </a:r>
            <a:r>
              <a:rPr lang="en-US" i="1" dirty="0" smtClean="0"/>
              <a:t> </a:t>
            </a:r>
            <a:r>
              <a:rPr lang="en-US" i="1" dirty="0" err="1" smtClean="0"/>
              <a:t>bien</a:t>
            </a:r>
            <a:r>
              <a:rPr lang="en-US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medico le </a:t>
            </a:r>
            <a:r>
              <a:rPr lang="en-US" i="1" dirty="0" err="1" smtClean="0"/>
              <a:t>examina</a:t>
            </a:r>
            <a:r>
              <a:rPr lang="en-US" i="1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i="1" dirty="0" err="1" smtClean="0"/>
              <a:t>pasar</a:t>
            </a:r>
            <a:r>
              <a:rPr lang="en-US" i="1" dirty="0" smtClean="0"/>
              <a:t> </a:t>
            </a:r>
            <a:r>
              <a:rPr lang="en-US" i="1" dirty="0" err="1" smtClean="0"/>
              <a:t>dias</a:t>
            </a:r>
            <a:r>
              <a:rPr lang="en-US" dirty="0" smtClean="0"/>
              <a:t> </a:t>
            </a:r>
            <a:r>
              <a:rPr lang="en-US" i="1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cama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Le </a:t>
            </a:r>
            <a:r>
              <a:rPr lang="en-US" i="1" dirty="0" err="1" smtClean="0"/>
              <a:t>duele</a:t>
            </a:r>
            <a:r>
              <a:rPr lang="en-US" i="1" dirty="0" smtClean="0"/>
              <a:t> la</a:t>
            </a:r>
            <a:r>
              <a:rPr lang="en-US" dirty="0" smtClean="0"/>
              <a:t>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Le </a:t>
            </a:r>
            <a:r>
              <a:rPr lang="en-US" i="1" dirty="0" err="1" smtClean="0"/>
              <a:t>duele</a:t>
            </a:r>
            <a:r>
              <a:rPr lang="en-US" i="1" dirty="0" smtClean="0"/>
              <a:t> el </a:t>
            </a:r>
            <a:r>
              <a:rPr lang="en-US" dirty="0" err="1" smtClean="0"/>
              <a:t>estomago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medico </a:t>
            </a:r>
            <a:r>
              <a:rPr lang="en-US" i="1" dirty="0" smtClean="0"/>
              <a:t>le da </a:t>
            </a:r>
            <a:r>
              <a:rPr lang="en-US" i="1" dirty="0" err="1" smtClean="0"/>
              <a:t>una</a:t>
            </a:r>
            <a:r>
              <a:rPr lang="en-US" i="1" dirty="0" smtClean="0"/>
              <a:t> </a:t>
            </a:r>
            <a:r>
              <a:rPr lang="en-US" i="1" dirty="0" err="1" smtClean="0"/>
              <a:t>receta</a:t>
            </a:r>
            <a:r>
              <a:rPr lang="en-US" i="1" dirty="0" smtClean="0"/>
              <a:t> para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medicina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Venden</a:t>
            </a:r>
            <a:r>
              <a:rPr lang="en-US" dirty="0" smtClean="0"/>
              <a:t> </a:t>
            </a:r>
            <a:r>
              <a:rPr lang="en-US" i="1" dirty="0" err="1" smtClean="0"/>
              <a:t>medicamentos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farmacia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3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-404006"/>
            <a:ext cx="13716000" cy="870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728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MIRAR DIALOGO EN VIVO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dialogo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vivo </a:t>
            </a:r>
          </a:p>
          <a:p>
            <a:r>
              <a:rPr lang="en-US" dirty="0" smtClean="0"/>
              <a:t> 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202</a:t>
            </a:r>
          </a:p>
        </p:txBody>
      </p:sp>
    </p:spTree>
    <p:extLst>
      <p:ext uri="{BB962C8B-B14F-4D97-AF65-F5344CB8AC3E}">
        <p14:creationId xmlns:p14="http://schemas.microsoft.com/office/powerpoint/2010/main" val="2124298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 Clase 802 la fecha es el 10 de marzo del 2015</vt:lpstr>
      <vt:lpstr>Repaso de la Tarea 54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</cp:revision>
  <dcterms:created xsi:type="dcterms:W3CDTF">2015-03-09T20:06:13Z</dcterms:created>
  <dcterms:modified xsi:type="dcterms:W3CDTF">2015-03-09T21:09:21Z</dcterms:modified>
</cp:coreProperties>
</file>